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5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7" r:id="rId6"/>
    <p:sldId id="262" r:id="rId7"/>
    <p:sldId id="259" r:id="rId8"/>
    <p:sldId id="283" r:id="rId9"/>
    <p:sldId id="260" r:id="rId10"/>
    <p:sldId id="261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6138571-664C-4D21-94AF-9601BA7B8CFF}">
          <p14:sldIdLst>
            <p14:sldId id="256"/>
            <p14:sldId id="257"/>
            <p14:sldId id="262"/>
            <p14:sldId id="259"/>
            <p14:sldId id="283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68">
          <p15:clr>
            <a:srgbClr val="A4A3A4"/>
          </p15:clr>
        </p15:guide>
        <p15:guide id="2" pos="318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150"/>
      </p:cViewPr>
      <p:guideLst>
        <p:guide orient="horz" pos="368"/>
        <p:guide pos="318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326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C4523C-93D7-4A0A-BEC4-439D34CEA7AB}" type="datetimeFigureOut">
              <a:rPr lang="zh-TW" altLang="en-US" smtClean="0"/>
              <a:t>2026/2/13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C83A95-F53E-43F4-AFE2-F0A15597D3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66337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B0F79-B699-4208-89E2-0831E76A0867}" type="datetimeFigureOut">
              <a:rPr lang="zh-TW" altLang="en-US" smtClean="0"/>
              <a:t>2026/2/13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B5F891-54F7-42E3-8809-510150EA1D1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4983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EBC90045-30A5-491B-87E6-3CFE2A34FE6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569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F640FD1-7F9C-4A08-9F6D-48CA8C3A74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4905" y="2530134"/>
            <a:ext cx="6631619" cy="854476"/>
          </a:xfrm>
        </p:spPr>
        <p:txBody>
          <a:bodyPr anchor="b"/>
          <a:lstStyle>
            <a:lvl1pPr algn="l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altLang="zh-TW" dirty="0"/>
              <a:t>Click to Edit Mater Title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3BEF8EA-DF01-4195-ABD3-385C4F7A1A4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4905" y="3429000"/>
            <a:ext cx="6631619" cy="854476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 dirty="0"/>
              <a:t>Click to Edit Subtitle</a:t>
            </a:r>
            <a:endParaRPr lang="zh-TW" altLang="en-US" dirty="0"/>
          </a:p>
        </p:txBody>
      </p:sp>
      <p:sp>
        <p:nvSpPr>
          <p:cNvPr id="19" name="文字版面配置區 18">
            <a:extLst>
              <a:ext uri="{FF2B5EF4-FFF2-40B4-BE49-F238E27FC236}">
                <a16:creationId xmlns:a16="http://schemas.microsoft.com/office/drawing/2014/main" id="{5EEC03FC-D52A-4480-B1D3-5EB0DFF46A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4350" y="4572000"/>
            <a:ext cx="3506788" cy="44388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altLang="zh-TW" dirty="0"/>
              <a:t>Author</a:t>
            </a:r>
            <a:endParaRPr lang="zh-TW" altLang="en-US" dirty="0"/>
          </a:p>
        </p:txBody>
      </p:sp>
      <p:sp>
        <p:nvSpPr>
          <p:cNvPr id="21" name="文字版面配置區 20">
            <a:extLst>
              <a:ext uri="{FF2B5EF4-FFF2-40B4-BE49-F238E27FC236}">
                <a16:creationId xmlns:a16="http://schemas.microsoft.com/office/drawing/2014/main" id="{78E79375-274F-43DE-B2A2-2A1C1852E8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4350" y="5033963"/>
            <a:ext cx="3516313" cy="363537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TW" dirty="0"/>
              <a:t>Date</a:t>
            </a:r>
            <a:endParaRPr lang="zh-TW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12719" y="654442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|</a:t>
            </a:r>
            <a:r>
              <a:rPr lang="zh-TW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Photo by Jeffery Cheng</a:t>
            </a:r>
            <a:endParaRPr lang="zh-TW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3"/>
          <p:cNvSpPr txBox="1"/>
          <p:nvPr/>
        </p:nvSpPr>
        <p:spPr>
          <a:xfrm>
            <a:off x="2012719" y="654442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|</a:t>
            </a:r>
            <a:r>
              <a:rPr lang="zh-TW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Photo by Jeffery Cheng</a:t>
            </a:r>
            <a:endParaRPr lang="zh-TW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BC90045-30A5-491B-87E6-3CFE2A34FE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75" y="3570"/>
            <a:ext cx="12185650" cy="6850859"/>
          </a:xfrm>
          <a:prstGeom prst="rect">
            <a:avLst/>
          </a:prstGeom>
        </p:spPr>
      </p:pic>
      <p:sp>
        <p:nvSpPr>
          <p:cNvPr id="11" name="TextBox 3"/>
          <p:cNvSpPr txBox="1"/>
          <p:nvPr/>
        </p:nvSpPr>
        <p:spPr>
          <a:xfrm>
            <a:off x="2012719" y="654442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|</a:t>
            </a:r>
            <a:r>
              <a:rPr lang="zh-TW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Photo by Jeffery Cheng</a:t>
            </a:r>
            <a:endParaRPr lang="zh-TW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A36C54C-19CB-D1F1-0330-D6A8486F30E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56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128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Divider slide_Secur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53722BE-0F73-47FB-8E53-DED44C41822C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3" b="-93"/>
          <a:stretch/>
        </p:blipFill>
        <p:spPr>
          <a:xfrm>
            <a:off x="-2" y="0"/>
            <a:ext cx="12192001" cy="685800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BE7AB7C-DAFF-4B4D-B55B-05409FE2B3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814622"/>
            <a:ext cx="5861913" cy="1668999"/>
          </a:xfrm>
        </p:spPr>
        <p:txBody>
          <a:bodyPr anchor="ctr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altLang="zh-TW" dirty="0"/>
              <a:t>Click to Edit Divider Page Title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C293A2F-19D5-4F50-9797-DFCAE9A973E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556574"/>
            <a:ext cx="5861913" cy="415320"/>
          </a:xfrm>
        </p:spPr>
        <p:txBody>
          <a:bodyPr anchor="ctr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2678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Divider slide_I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53722BE-0F73-47FB-8E53-DED44C41822C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BE7AB7C-DAFF-4B4D-B55B-05409FE2B3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814622"/>
            <a:ext cx="5861913" cy="1668999"/>
          </a:xfrm>
        </p:spPr>
        <p:txBody>
          <a:bodyPr anchor="ctr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altLang="zh-TW" dirty="0"/>
              <a:t>Click to Edit Divider Page Title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C293A2F-19D5-4F50-9797-DFCAE9A973E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556574"/>
            <a:ext cx="5861913" cy="415320"/>
          </a:xfrm>
        </p:spPr>
        <p:txBody>
          <a:bodyPr anchor="ctr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40436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Divider slide_HM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53722BE-0F73-47FB-8E53-DED44C4182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BE7AB7C-DAFF-4B4D-B55B-05409FE2B3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814622"/>
            <a:ext cx="5861913" cy="1668999"/>
          </a:xfrm>
        </p:spPr>
        <p:txBody>
          <a:bodyPr anchor="ctr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altLang="zh-TW" dirty="0"/>
              <a:t>Click to Edit Divider Page Title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C293A2F-19D5-4F50-9797-DFCAE9A973E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556574"/>
            <a:ext cx="5861913" cy="415320"/>
          </a:xfrm>
        </p:spPr>
        <p:txBody>
          <a:bodyPr anchor="ctr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679818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Divider slide_Smart H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59350" y="0"/>
            <a:ext cx="7232650" cy="68580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7066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BE7AB7C-DAFF-4B4D-B55B-05409FE2B3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814622"/>
            <a:ext cx="5861913" cy="1668999"/>
          </a:xfrm>
        </p:spPr>
        <p:txBody>
          <a:bodyPr anchor="ctr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altLang="zh-TW" dirty="0"/>
              <a:t>Click to Edit Divider Page Title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C293A2F-19D5-4F50-9797-DFCAE9A973E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556574"/>
            <a:ext cx="5861913" cy="415320"/>
          </a:xfrm>
        </p:spPr>
        <p:txBody>
          <a:bodyPr anchor="ctr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542489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Divider slide_Automo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BE7AB7C-DAFF-4B4D-B55B-05409FE2B3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814622"/>
            <a:ext cx="5861913" cy="1668999"/>
          </a:xfrm>
        </p:spPr>
        <p:txBody>
          <a:bodyPr anchor="ctr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altLang="zh-TW" dirty="0"/>
              <a:t>Click to Edit Divider Page Title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C293A2F-19D5-4F50-9797-DFCAE9A973E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556574"/>
            <a:ext cx="5861913" cy="415320"/>
          </a:xfrm>
        </p:spPr>
        <p:txBody>
          <a:bodyPr anchor="ctr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68360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Divider slide_NuDeveloper Ecosystem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BE7AB7C-DAFF-4B4D-B55B-05409FE2B3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814622"/>
            <a:ext cx="5861913" cy="1668999"/>
          </a:xfrm>
        </p:spPr>
        <p:txBody>
          <a:bodyPr anchor="ctr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altLang="zh-TW" dirty="0"/>
              <a:t>Click to Edit Divider Page Title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C293A2F-19D5-4F50-9797-DFCAE9A973E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556574"/>
            <a:ext cx="5861913" cy="415320"/>
          </a:xfrm>
        </p:spPr>
        <p:txBody>
          <a:bodyPr anchor="ctr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5028716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Divider slide_NuDeveloper Ecosystem_B2_Section Divider slide_Automo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BE7AB7C-DAFF-4B4D-B55B-05409FE2B3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814622"/>
            <a:ext cx="5861913" cy="1668999"/>
          </a:xfrm>
        </p:spPr>
        <p:txBody>
          <a:bodyPr anchor="ctr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altLang="zh-TW" dirty="0"/>
              <a:t>Click to Edit Divider Page Title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C293A2F-19D5-4F50-9797-DFCAE9A973E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3556574"/>
            <a:ext cx="5861913" cy="415320"/>
          </a:xfrm>
        </p:spPr>
        <p:txBody>
          <a:bodyPr anchor="ctr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39079923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Developer Ecosystem_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pic>
        <p:nvPicPr>
          <p:cNvPr id="2" name="Picture 5">
            <a:extLst>
              <a:ext uri="{FF2B5EF4-FFF2-40B4-BE49-F238E27FC236}">
                <a16:creationId xmlns:a16="http://schemas.microsoft.com/office/drawing/2014/main" id="{569DCAAA-3AB4-CA71-C3A4-C91D9791CE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501097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Developer Ecosystem_Slo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BA6B7701-0EC5-68F8-C155-9B65FE5C04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63347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Developer Ecosystem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38103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F61DD94-B449-42CC-9B36-FC488E844CD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7642" y="1245600"/>
            <a:ext cx="10957361" cy="4932000"/>
          </a:xfrm>
        </p:spPr>
        <p:txBody>
          <a:bodyPr/>
          <a:lstStyle>
            <a:lvl1pPr marL="360000" indent="-360000">
              <a:buFont typeface="Wingdings" panose="05000000000000000000" pitchFamily="2" charset="2"/>
              <a:buChar char=""/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  <a:p>
            <a:pPr lvl="2"/>
            <a:r>
              <a:rPr lang="en-US" altLang="zh-TW" dirty="0"/>
              <a:t>Third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  <a:p>
            <a:pPr lvl="3"/>
            <a:r>
              <a:rPr lang="en-US" altLang="zh-TW" dirty="0"/>
              <a:t>Fourth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  <a:p>
            <a:pPr lvl="4"/>
            <a:r>
              <a:rPr lang="en-US" altLang="zh-TW" dirty="0"/>
              <a:t>Fifth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558E8124-8DB7-4956-9C91-68FF36F1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573843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F18B1B-5C60-4BE8-B7ED-D048689753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97642" y="1245600"/>
            <a:ext cx="5328000" cy="493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 baseline="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0E72B99-057C-48F6-963F-267463F12DF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27003" y="1245600"/>
            <a:ext cx="5328000" cy="493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9" name="投影片編號版面配置區 5">
            <a:extLst>
              <a:ext uri="{FF2B5EF4-FFF2-40B4-BE49-F238E27FC236}">
                <a16:creationId xmlns:a16="http://schemas.microsoft.com/office/drawing/2014/main" id="{BDE449A8-E4DC-4634-A199-6CF6A11D9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530190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slide_w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F18B1B-5C60-4BE8-B7ED-D048689753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97642" y="1593173"/>
            <a:ext cx="5328000" cy="458379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 baseline="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0E72B99-057C-48F6-963F-267463F12DF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27003" y="1593172"/>
            <a:ext cx="5328000" cy="458379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3F61DD94-B449-42CC-9B36-FC488E844CD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97642" y="1116774"/>
            <a:ext cx="10957361" cy="324000"/>
          </a:xfrm>
        </p:spPr>
        <p:txBody>
          <a:bodyPr anchor="ctr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  <p:sp>
        <p:nvSpPr>
          <p:cNvPr id="10" name="投影片編號版面配置區 5">
            <a:extLst>
              <a:ext uri="{FF2B5EF4-FFF2-40B4-BE49-F238E27FC236}">
                <a16:creationId xmlns:a16="http://schemas.microsoft.com/office/drawing/2014/main" id="{B40520E4-0138-48EE-9AB4-E240298B86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1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438363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slide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70F18B1B-5C60-4BE8-B7ED-D048689753FD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97642" y="1773718"/>
            <a:ext cx="5328000" cy="44032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 baseline="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13" name="內容版面配置區 3">
            <a:extLst>
              <a:ext uri="{FF2B5EF4-FFF2-40B4-BE49-F238E27FC236}">
                <a16:creationId xmlns:a16="http://schemas.microsoft.com/office/drawing/2014/main" id="{70E72B99-057C-48F6-963F-267463F12DF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27003" y="1773718"/>
            <a:ext cx="5328000" cy="44032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58DAF06-C3FA-44B7-89ED-D0B60B97640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7643" y="1234574"/>
            <a:ext cx="5328000" cy="514903"/>
          </a:xfrm>
        </p:spPr>
        <p:txBody>
          <a:bodyPr anchor="ctr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B5FD14B-590A-4C0E-A141-086044AF9642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27001" y="1234574"/>
            <a:ext cx="5328002" cy="514903"/>
          </a:xfrm>
        </p:spPr>
        <p:txBody>
          <a:bodyPr anchor="ctr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  <p:sp>
        <p:nvSpPr>
          <p:cNvPr id="11" name="投影片編號版面配置區 5">
            <a:extLst>
              <a:ext uri="{FF2B5EF4-FFF2-40B4-BE49-F238E27FC236}">
                <a16:creationId xmlns:a16="http://schemas.microsoft.com/office/drawing/2014/main" id="{F2BC82B3-96AB-467F-8272-268924870F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637446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+1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F18B1B-5C60-4BE8-B7ED-D048689753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97642" y="1245600"/>
            <a:ext cx="5328000" cy="2448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0E72B99-057C-48F6-963F-267463F12DF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27003" y="1245600"/>
            <a:ext cx="5328000" cy="493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674D9F5-6ABB-419C-B3B1-B082E83A7513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97642" y="3729600"/>
            <a:ext cx="5328000" cy="2448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0" name="投影片編號版面配置區 5">
            <a:extLst>
              <a:ext uri="{FF2B5EF4-FFF2-40B4-BE49-F238E27FC236}">
                <a16:creationId xmlns:a16="http://schemas.microsoft.com/office/drawing/2014/main" id="{D4448000-C536-47E5-9FDD-DA874EDB63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272297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slide_Narrow &amp;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F18B1B-5C60-4BE8-B7ED-D048689753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97642" y="1245600"/>
            <a:ext cx="3760942" cy="493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0E72B99-057C-48F6-963F-267463F12DF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514369" y="1245600"/>
            <a:ext cx="7040634" cy="493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2CAAF8C9-1115-4841-A234-2EA2CBC22BA8}"/>
              </a:ext>
            </a:extLst>
          </p:cNvPr>
          <p:cNvCxnSpPr/>
          <p:nvPr/>
        </p:nvCxnSpPr>
        <p:spPr>
          <a:xfrm>
            <a:off x="4436477" y="1245600"/>
            <a:ext cx="0" cy="49320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投影片編號版面配置區 5">
            <a:extLst>
              <a:ext uri="{FF2B5EF4-FFF2-40B4-BE49-F238E27FC236}">
                <a16:creationId xmlns:a16="http://schemas.microsoft.com/office/drawing/2014/main" id="{AD952F02-657D-4DB1-87AE-2B5CD1B63B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226002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slide_Wide &amp; Nar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0E72B99-057C-48F6-963F-267463F12DF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97642" y="1245600"/>
            <a:ext cx="7090943" cy="493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F18B1B-5C60-4BE8-B7ED-D048689753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917912" y="1245600"/>
            <a:ext cx="3637091" cy="493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 baseline="0"/>
            </a:lvl4pPr>
            <a:lvl5pPr>
              <a:defRPr sz="1800" baseline="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2CAAF8C9-1115-4841-A234-2EA2CBC22BA8}"/>
              </a:ext>
            </a:extLst>
          </p:cNvPr>
          <p:cNvCxnSpPr/>
          <p:nvPr/>
        </p:nvCxnSpPr>
        <p:spPr>
          <a:xfrm>
            <a:off x="7803249" y="1245600"/>
            <a:ext cx="0" cy="493200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投影片編號版面配置區 5">
            <a:extLst>
              <a:ext uri="{FF2B5EF4-FFF2-40B4-BE49-F238E27FC236}">
                <a16:creationId xmlns:a16="http://schemas.microsoft.com/office/drawing/2014/main" id="{97156610-B3A9-45EE-821E-E28613A760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987205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D32F9ACB-66D7-4C30-A2E2-7C359B455C8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7642" y="1245600"/>
            <a:ext cx="3420000" cy="493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 baseline="0"/>
            </a:lvl4pPr>
            <a:lvl5pPr>
              <a:defRPr sz="1800" baseline="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8" name="內容版面配置區 6">
            <a:extLst>
              <a:ext uri="{FF2B5EF4-FFF2-40B4-BE49-F238E27FC236}">
                <a16:creationId xmlns:a16="http://schemas.microsoft.com/office/drawing/2014/main" id="{B05D73E3-7AD3-4D7F-ADEC-F4CD4CC2C6E6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359578" y="1245600"/>
            <a:ext cx="3420000" cy="493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F7B33BF8-2CD3-4C85-9760-4E5A3805C17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135003" y="1245600"/>
            <a:ext cx="3420000" cy="4932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 baseline="0"/>
            </a:lvl4pPr>
            <a:lvl5pPr>
              <a:defRPr sz="1800" baseline="0"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</a:p>
          <a:p>
            <a:pPr lvl="3"/>
            <a:r>
              <a:rPr lang="en-US" altLang="zh-TW" dirty="0"/>
              <a:t>Fourth Level</a:t>
            </a:r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13" name="投影片編號版面配置區 5">
            <a:extLst>
              <a:ext uri="{FF2B5EF4-FFF2-40B4-BE49-F238E27FC236}">
                <a16:creationId xmlns:a16="http://schemas.microsoft.com/office/drawing/2014/main" id="{B0A62C31-8AFB-4D59-8233-972D505A1F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331694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F18B1B-5C60-4BE8-B7ED-D048689753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97642" y="1246290"/>
            <a:ext cx="5328000" cy="237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0E72B99-057C-48F6-963F-267463F12DF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27003" y="1246290"/>
            <a:ext cx="5328000" cy="237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B674D9F5-6ABB-419C-B3B1-B082E83A7513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97642" y="3806921"/>
            <a:ext cx="5328000" cy="237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8" name="內容版面配置區 3">
            <a:extLst>
              <a:ext uri="{FF2B5EF4-FFF2-40B4-BE49-F238E27FC236}">
                <a16:creationId xmlns:a16="http://schemas.microsoft.com/office/drawing/2014/main" id="{707BD5B9-91F2-421E-A8E9-C6444AD5786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27003" y="3806921"/>
            <a:ext cx="5328000" cy="237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</p:txBody>
      </p:sp>
      <p:sp>
        <p:nvSpPr>
          <p:cNvPr id="12" name="投影片編號版面配置區 5">
            <a:extLst>
              <a:ext uri="{FF2B5EF4-FFF2-40B4-BE49-F238E27FC236}">
                <a16:creationId xmlns:a16="http://schemas.microsoft.com/office/drawing/2014/main" id="{22C62981-E64C-448C-80D5-29C05DCFF4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353080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D32F9ACB-66D7-4C30-A2E2-7C359B455C8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7642" y="1244933"/>
            <a:ext cx="2520000" cy="49320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</p:txBody>
      </p:sp>
      <p:sp>
        <p:nvSpPr>
          <p:cNvPr id="9" name="內容版面配置區 6">
            <a:extLst>
              <a:ext uri="{FF2B5EF4-FFF2-40B4-BE49-F238E27FC236}">
                <a16:creationId xmlns:a16="http://schemas.microsoft.com/office/drawing/2014/main" id="{F7B33BF8-2CD3-4C85-9760-4E5A3805C17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22550" y="1244907"/>
            <a:ext cx="2520000" cy="49313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</p:txBody>
      </p:sp>
      <p:sp>
        <p:nvSpPr>
          <p:cNvPr id="4" name="圖片版面配置區 3">
            <a:extLst>
              <a:ext uri="{FF2B5EF4-FFF2-40B4-BE49-F238E27FC236}">
                <a16:creationId xmlns:a16="http://schemas.microsoft.com/office/drawing/2014/main" id="{2FA7D46A-803C-446B-AA11-836050D8F1F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410096" y="1244907"/>
            <a:ext cx="2520000" cy="24480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altLang="zh-TW" dirty="0"/>
              <a:t>Click icon to add picture</a:t>
            </a:r>
            <a:endParaRPr lang="zh-TW" altLang="en-US" dirty="0"/>
          </a:p>
        </p:txBody>
      </p:sp>
      <p:sp>
        <p:nvSpPr>
          <p:cNvPr id="10" name="圖片版面配置區 3">
            <a:extLst>
              <a:ext uri="{FF2B5EF4-FFF2-40B4-BE49-F238E27FC236}">
                <a16:creationId xmlns:a16="http://schemas.microsoft.com/office/drawing/2014/main" id="{CC42CAF4-103D-42E8-8CF6-B19EF1F88EB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410096" y="3734026"/>
            <a:ext cx="2520000" cy="24480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altLang="zh-TW" dirty="0"/>
              <a:t>Click icon to add picture</a:t>
            </a:r>
            <a:endParaRPr lang="zh-TW" altLang="en-US" dirty="0"/>
          </a:p>
        </p:txBody>
      </p:sp>
      <p:sp>
        <p:nvSpPr>
          <p:cNvPr id="11" name="圖片版面配置區 3">
            <a:extLst>
              <a:ext uri="{FF2B5EF4-FFF2-40B4-BE49-F238E27FC236}">
                <a16:creationId xmlns:a16="http://schemas.microsoft.com/office/drawing/2014/main" id="{95406CC7-8CFF-4327-9DC7-19E3B2055FA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35003" y="1244907"/>
            <a:ext cx="2520000" cy="24480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altLang="zh-TW" dirty="0"/>
              <a:t>Click icon to add picture</a:t>
            </a:r>
            <a:endParaRPr lang="zh-TW" altLang="en-US" dirty="0"/>
          </a:p>
        </p:txBody>
      </p:sp>
      <p:sp>
        <p:nvSpPr>
          <p:cNvPr id="12" name="圖片版面配置區 3">
            <a:extLst>
              <a:ext uri="{FF2B5EF4-FFF2-40B4-BE49-F238E27FC236}">
                <a16:creationId xmlns:a16="http://schemas.microsoft.com/office/drawing/2014/main" id="{03E3BC20-3791-49AA-845A-DDA6EF605E2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035003" y="3734026"/>
            <a:ext cx="2520000" cy="24480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altLang="zh-TW" dirty="0"/>
              <a:t>Click icon to add picture</a:t>
            </a:r>
            <a:endParaRPr lang="zh-TW" altLang="en-US" dirty="0"/>
          </a:p>
        </p:txBody>
      </p:sp>
      <p:sp>
        <p:nvSpPr>
          <p:cNvPr id="16" name="投影片編號版面配置區 5">
            <a:extLst>
              <a:ext uri="{FF2B5EF4-FFF2-40B4-BE49-F238E27FC236}">
                <a16:creationId xmlns:a16="http://schemas.microsoft.com/office/drawing/2014/main" id="{8AAAA608-9EEC-48F2-9E8B-EC3AA6B584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358167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03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age_w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F61DD94-B449-42CC-9B36-FC488E844CD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7642" y="1593173"/>
            <a:ext cx="10957361" cy="4583790"/>
          </a:xfrm>
        </p:spPr>
        <p:txBody>
          <a:bodyPr/>
          <a:lstStyle>
            <a:lvl1pPr marL="360000" indent="-360000">
              <a:buFont typeface="Wingdings" panose="05000000000000000000" pitchFamily="2" charset="2"/>
              <a:buChar char=""/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  <a:p>
            <a:pPr lvl="2"/>
            <a:r>
              <a:rPr lang="en-US" altLang="zh-TW" dirty="0"/>
              <a:t>Third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  <a:p>
            <a:pPr lvl="3"/>
            <a:r>
              <a:rPr lang="en-US" altLang="zh-TW" dirty="0"/>
              <a:t>Fourth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  <a:p>
            <a:pPr lvl="4"/>
            <a:r>
              <a:rPr lang="en-US" altLang="zh-TW" dirty="0"/>
              <a:t>Fifth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3F61DD94-B449-42CC-9B36-FC488E844CD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97642" y="1116774"/>
            <a:ext cx="10957361" cy="324000"/>
          </a:xfrm>
        </p:spPr>
        <p:txBody>
          <a:bodyPr anchor="ctr">
            <a:noAutofit/>
          </a:bodyPr>
          <a:lstStyle>
            <a:lvl1pPr marL="0" indent="0">
              <a:buFont typeface="Wingdings" panose="05000000000000000000" pitchFamily="2" charset="2"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79BA48E2-E83D-4D3A-A2D6-CE5BD1D01B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118539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5335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0429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_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3429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EBC90045-30A5-491B-87E6-3CFE2A34FE67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569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F640FD1-7F9C-4A08-9F6D-48CA8C3A74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4905" y="2530134"/>
            <a:ext cx="6631619" cy="854476"/>
          </a:xfrm>
        </p:spPr>
        <p:txBody>
          <a:bodyPr anchor="b"/>
          <a:lstStyle>
            <a:lvl1pPr algn="l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altLang="zh-TW" dirty="0"/>
              <a:t>Click to Edit Mater Title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3BEF8EA-DF01-4195-ABD3-385C4F7A1A4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4905" y="3429000"/>
            <a:ext cx="6631619" cy="854476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 dirty="0"/>
              <a:t>Click to Edit Subtitle</a:t>
            </a:r>
            <a:endParaRPr lang="zh-TW" altLang="en-US" dirty="0"/>
          </a:p>
        </p:txBody>
      </p:sp>
      <p:sp>
        <p:nvSpPr>
          <p:cNvPr id="19" name="文字版面配置區 18">
            <a:extLst>
              <a:ext uri="{FF2B5EF4-FFF2-40B4-BE49-F238E27FC236}">
                <a16:creationId xmlns:a16="http://schemas.microsoft.com/office/drawing/2014/main" id="{5EEC03FC-D52A-4480-B1D3-5EB0DFF46A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4350" y="4572000"/>
            <a:ext cx="3506788" cy="44388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altLang="zh-TW" dirty="0"/>
              <a:t>Author</a:t>
            </a:r>
            <a:endParaRPr lang="zh-TW" altLang="en-US" dirty="0"/>
          </a:p>
        </p:txBody>
      </p:sp>
      <p:sp>
        <p:nvSpPr>
          <p:cNvPr id="21" name="文字版面配置區 20">
            <a:extLst>
              <a:ext uri="{FF2B5EF4-FFF2-40B4-BE49-F238E27FC236}">
                <a16:creationId xmlns:a16="http://schemas.microsoft.com/office/drawing/2014/main" id="{78E79375-274F-43DE-B2A2-2A1C1852E8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4350" y="5033963"/>
            <a:ext cx="3516313" cy="363537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zh-TW" dirty="0"/>
              <a:t>Date</a:t>
            </a:r>
            <a:endParaRPr lang="zh-TW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12719" y="654442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|</a:t>
            </a:r>
            <a:r>
              <a:rPr lang="zh-TW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Photo by Jeffery Cheng</a:t>
            </a:r>
            <a:endParaRPr lang="zh-TW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3"/>
          <p:cNvSpPr txBox="1"/>
          <p:nvPr/>
        </p:nvSpPr>
        <p:spPr>
          <a:xfrm>
            <a:off x="2012719" y="654442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|</a:t>
            </a:r>
            <a:r>
              <a:rPr lang="zh-TW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Photo by Jeffery Cheng</a:t>
            </a:r>
            <a:endParaRPr lang="zh-TW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BC90045-30A5-491B-87E6-3CFE2A34FE6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75" y="3570"/>
            <a:ext cx="12185650" cy="6850859"/>
          </a:xfrm>
          <a:prstGeom prst="rect">
            <a:avLst/>
          </a:prstGeom>
        </p:spPr>
      </p:pic>
      <p:sp>
        <p:nvSpPr>
          <p:cNvPr id="11" name="TextBox 3"/>
          <p:cNvSpPr txBox="1"/>
          <p:nvPr/>
        </p:nvSpPr>
        <p:spPr>
          <a:xfrm>
            <a:off x="2012719" y="654442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|</a:t>
            </a:r>
            <a:r>
              <a:rPr lang="zh-TW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lang="en-US" altLang="zh-TW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Photo by Jeffery Cheng</a:t>
            </a:r>
            <a:endParaRPr lang="zh-TW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4882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Page_w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3F61DD94-B449-42CC-9B36-FC488E844CD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97642" y="1116774"/>
            <a:ext cx="10957361" cy="324000"/>
          </a:xfrm>
        </p:spPr>
        <p:txBody>
          <a:bodyPr anchor="ctr">
            <a:noAutofit/>
          </a:bodyPr>
          <a:lstStyle>
            <a:lvl1pPr marL="0" indent="0">
              <a:buFont typeface="Wingdings" panose="05000000000000000000" pitchFamily="2" charset="2"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79BA48E2-E83D-4D3A-A2D6-CE5BD1D01B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19662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age_w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3F61DD94-B449-42CC-9B36-FC488E844CD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97642" y="1116774"/>
            <a:ext cx="10957361" cy="324000"/>
          </a:xfrm>
        </p:spPr>
        <p:txBody>
          <a:bodyPr anchor="ctr">
            <a:noAutofit/>
          </a:bodyPr>
          <a:lstStyle>
            <a:lvl1pPr marL="0" indent="0">
              <a:buFont typeface="Wingdings" panose="05000000000000000000" pitchFamily="2" charset="2"/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TW" dirty="0"/>
              <a:t>Click to Edit Subtitle</a:t>
            </a:r>
            <a:endParaRPr lang="zh-TW" altLang="en-US" dirty="0"/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79BA48E2-E83D-4D3A-A2D6-CE5BD1D01B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09589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01BE97-9A49-4992-9869-0324A3B22D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287990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il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投影片編號版面配置區 5">
            <a:extLst>
              <a:ext uri="{FF2B5EF4-FFF2-40B4-BE49-F238E27FC236}">
                <a16:creationId xmlns:a16="http://schemas.microsoft.com/office/drawing/2014/main" id="{664E3AD4-0485-4634-A217-22377C19C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2" name="矩形 1"/>
          <p:cNvSpPr/>
          <p:nvPr/>
        </p:nvSpPr>
        <p:spPr>
          <a:xfrm>
            <a:off x="281053" y="474785"/>
            <a:ext cx="363244" cy="668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281053" y="474785"/>
            <a:ext cx="363244" cy="668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1173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ED74B37D-210D-474B-A627-8E49D8419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75" y="398"/>
            <a:ext cx="12185650" cy="6857203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ED74B37D-210D-474B-A627-8E49D84190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398"/>
            <a:ext cx="12185649" cy="685720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F640FD1-7F9C-4A08-9F6D-48CA8C3A74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4905" y="2530134"/>
            <a:ext cx="6658252" cy="854476"/>
          </a:xfrm>
        </p:spPr>
        <p:txBody>
          <a:bodyPr anchor="b"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altLang="zh-TW" dirty="0"/>
              <a:t>Click to Edit Mater Title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3BEF8EA-DF01-4195-ABD3-385C4F7A1A4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4905" y="3429000"/>
            <a:ext cx="6658252" cy="854476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 dirty="0"/>
              <a:t>Click to Edit Subtitle</a:t>
            </a:r>
            <a:endParaRPr lang="zh-TW" altLang="en-US" dirty="0"/>
          </a:p>
        </p:txBody>
      </p:sp>
      <p:sp>
        <p:nvSpPr>
          <p:cNvPr id="19" name="文字版面配置區 18">
            <a:extLst>
              <a:ext uri="{FF2B5EF4-FFF2-40B4-BE49-F238E27FC236}">
                <a16:creationId xmlns:a16="http://schemas.microsoft.com/office/drawing/2014/main" id="{5EEC03FC-D52A-4480-B1D3-5EB0DFF46A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4350" y="4572000"/>
            <a:ext cx="3506788" cy="44388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TW" dirty="0"/>
              <a:t>Author</a:t>
            </a:r>
            <a:endParaRPr lang="zh-TW" altLang="en-US" dirty="0"/>
          </a:p>
        </p:txBody>
      </p:sp>
      <p:sp>
        <p:nvSpPr>
          <p:cNvPr id="21" name="文字版面配置區 20">
            <a:extLst>
              <a:ext uri="{FF2B5EF4-FFF2-40B4-BE49-F238E27FC236}">
                <a16:creationId xmlns:a16="http://schemas.microsoft.com/office/drawing/2014/main" id="{78E79375-274F-43DE-B2A2-2A1C1852E8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4350" y="5024438"/>
            <a:ext cx="3516313" cy="363537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zh-TW" dirty="0"/>
              <a:t>Date</a:t>
            </a:r>
            <a:endParaRPr lang="zh-TW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61919" y="656347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bg2"/>
                </a:solidFill>
              </a:rPr>
              <a:t>|</a:t>
            </a:r>
            <a:r>
              <a:rPr lang="zh-TW" altLang="en-US" sz="800" dirty="0">
                <a:solidFill>
                  <a:schemeClr val="bg2"/>
                </a:solidFill>
              </a:rPr>
              <a:t>  </a:t>
            </a:r>
            <a:r>
              <a:rPr lang="en-US" altLang="zh-TW" sz="800" dirty="0">
                <a:solidFill>
                  <a:schemeClr val="bg2"/>
                </a:solidFill>
              </a:rPr>
              <a:t>Photo by Jeffery Cheng</a:t>
            </a:r>
            <a:endParaRPr lang="zh-TW" altLang="en-US" sz="800" dirty="0">
              <a:solidFill>
                <a:schemeClr val="bg2"/>
              </a:solidFill>
            </a:endParaRPr>
          </a:p>
        </p:txBody>
      </p:sp>
      <p:sp>
        <p:nvSpPr>
          <p:cNvPr id="9" name="TextBox 6"/>
          <p:cNvSpPr txBox="1"/>
          <p:nvPr/>
        </p:nvSpPr>
        <p:spPr>
          <a:xfrm>
            <a:off x="1961919" y="656347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bg2"/>
                </a:solidFill>
              </a:rPr>
              <a:t>|</a:t>
            </a:r>
            <a:r>
              <a:rPr lang="zh-TW" altLang="en-US" sz="800" dirty="0">
                <a:solidFill>
                  <a:schemeClr val="bg2"/>
                </a:solidFill>
              </a:rPr>
              <a:t>  </a:t>
            </a:r>
            <a:r>
              <a:rPr lang="en-US" altLang="zh-TW" sz="800" dirty="0">
                <a:solidFill>
                  <a:schemeClr val="bg2"/>
                </a:solidFill>
              </a:rPr>
              <a:t>Photo by Jeffery Cheng</a:t>
            </a:r>
            <a:endParaRPr lang="zh-TW" altLang="en-US" sz="800" dirty="0">
              <a:solidFill>
                <a:schemeClr val="bg2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D74B37D-210D-474B-A627-8E49D8419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75" y="398"/>
            <a:ext cx="12185650" cy="6857203"/>
          </a:xfrm>
          <a:prstGeom prst="rect">
            <a:avLst/>
          </a:prstGeom>
        </p:spPr>
      </p:pic>
      <p:sp>
        <p:nvSpPr>
          <p:cNvPr id="11" name="TextBox 6"/>
          <p:cNvSpPr txBox="1"/>
          <p:nvPr/>
        </p:nvSpPr>
        <p:spPr>
          <a:xfrm>
            <a:off x="1961919" y="656347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bg2"/>
                </a:solidFill>
              </a:rPr>
              <a:t>|</a:t>
            </a:r>
            <a:r>
              <a:rPr lang="zh-TW" altLang="en-US" sz="800" dirty="0">
                <a:solidFill>
                  <a:schemeClr val="bg2"/>
                </a:solidFill>
              </a:rPr>
              <a:t>  </a:t>
            </a:r>
            <a:r>
              <a:rPr lang="en-US" altLang="zh-TW" sz="800" dirty="0">
                <a:solidFill>
                  <a:schemeClr val="bg2"/>
                </a:solidFill>
              </a:rPr>
              <a:t>Photo by Jeffery Cheng</a:t>
            </a:r>
            <a:endParaRPr lang="zh-TW" altLang="en-US" sz="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890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_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ED74B37D-210D-474B-A627-8E49D8419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75" y="398"/>
            <a:ext cx="12185650" cy="685720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ED74B37D-210D-474B-A627-8E49D8419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5650" cy="685720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F640FD1-7F9C-4A08-9F6D-48CA8C3A74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4905" y="2530134"/>
            <a:ext cx="6658252" cy="854476"/>
          </a:xfrm>
        </p:spPr>
        <p:txBody>
          <a:bodyPr anchor="b"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altLang="zh-TW" dirty="0"/>
              <a:t>Click to Edit Mater Title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3BEF8EA-DF01-4195-ABD3-385C4F7A1A4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4905" y="3429000"/>
            <a:ext cx="6658252" cy="854476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 dirty="0"/>
              <a:t>Click to Edit Subtitle</a:t>
            </a:r>
            <a:endParaRPr lang="zh-TW" altLang="en-US" dirty="0"/>
          </a:p>
        </p:txBody>
      </p:sp>
      <p:sp>
        <p:nvSpPr>
          <p:cNvPr id="19" name="文字版面配置區 18">
            <a:extLst>
              <a:ext uri="{FF2B5EF4-FFF2-40B4-BE49-F238E27FC236}">
                <a16:creationId xmlns:a16="http://schemas.microsoft.com/office/drawing/2014/main" id="{5EEC03FC-D52A-4480-B1D3-5EB0DFF46A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4350" y="4572000"/>
            <a:ext cx="3506788" cy="44388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TW" dirty="0"/>
              <a:t>Author</a:t>
            </a:r>
            <a:endParaRPr lang="zh-TW" altLang="en-US" dirty="0"/>
          </a:p>
        </p:txBody>
      </p:sp>
      <p:sp>
        <p:nvSpPr>
          <p:cNvPr id="21" name="文字版面配置區 20">
            <a:extLst>
              <a:ext uri="{FF2B5EF4-FFF2-40B4-BE49-F238E27FC236}">
                <a16:creationId xmlns:a16="http://schemas.microsoft.com/office/drawing/2014/main" id="{78E79375-274F-43DE-B2A2-2A1C1852E8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4350" y="5024438"/>
            <a:ext cx="3516313" cy="363537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zh-TW" dirty="0"/>
              <a:t>Date</a:t>
            </a:r>
            <a:endParaRPr lang="zh-TW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61919" y="656347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bg2"/>
                </a:solidFill>
              </a:rPr>
              <a:t>|</a:t>
            </a:r>
            <a:r>
              <a:rPr lang="zh-TW" altLang="en-US" sz="800" dirty="0">
                <a:solidFill>
                  <a:schemeClr val="bg2"/>
                </a:solidFill>
              </a:rPr>
              <a:t>  </a:t>
            </a:r>
            <a:r>
              <a:rPr lang="en-US" altLang="zh-TW" sz="800" dirty="0">
                <a:solidFill>
                  <a:schemeClr val="bg2"/>
                </a:solidFill>
              </a:rPr>
              <a:t>Photo by Jeffery Cheng</a:t>
            </a:r>
            <a:endParaRPr lang="zh-TW" altLang="en-US" sz="800" dirty="0">
              <a:solidFill>
                <a:schemeClr val="bg2"/>
              </a:solidFill>
            </a:endParaRPr>
          </a:p>
        </p:txBody>
      </p:sp>
      <p:sp>
        <p:nvSpPr>
          <p:cNvPr id="9" name="TextBox 6"/>
          <p:cNvSpPr txBox="1"/>
          <p:nvPr/>
        </p:nvSpPr>
        <p:spPr>
          <a:xfrm>
            <a:off x="1961919" y="656347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bg2"/>
                </a:solidFill>
              </a:rPr>
              <a:t>|</a:t>
            </a:r>
            <a:r>
              <a:rPr lang="zh-TW" altLang="en-US" sz="800" dirty="0">
                <a:solidFill>
                  <a:schemeClr val="bg2"/>
                </a:solidFill>
              </a:rPr>
              <a:t>  </a:t>
            </a:r>
            <a:r>
              <a:rPr lang="en-US" altLang="zh-TW" sz="800" dirty="0">
                <a:solidFill>
                  <a:schemeClr val="bg2"/>
                </a:solidFill>
              </a:rPr>
              <a:t>Photo by Jeffery Cheng</a:t>
            </a:r>
            <a:endParaRPr lang="zh-TW" altLang="en-US" sz="800" dirty="0">
              <a:solidFill>
                <a:schemeClr val="bg2"/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D74B37D-210D-474B-A627-8E49D8419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75" y="398"/>
            <a:ext cx="12185650" cy="6857203"/>
          </a:xfrm>
          <a:prstGeom prst="rect">
            <a:avLst/>
          </a:prstGeom>
        </p:spPr>
      </p:pic>
      <p:sp>
        <p:nvSpPr>
          <p:cNvPr id="12" name="TextBox 6"/>
          <p:cNvSpPr txBox="1"/>
          <p:nvPr/>
        </p:nvSpPr>
        <p:spPr>
          <a:xfrm>
            <a:off x="1961919" y="6563470"/>
            <a:ext cx="1553378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TW" sz="800" dirty="0">
                <a:solidFill>
                  <a:schemeClr val="bg2"/>
                </a:solidFill>
              </a:rPr>
              <a:t>|</a:t>
            </a:r>
            <a:r>
              <a:rPr lang="zh-TW" altLang="en-US" sz="800" dirty="0">
                <a:solidFill>
                  <a:schemeClr val="bg2"/>
                </a:solidFill>
              </a:rPr>
              <a:t>  </a:t>
            </a:r>
            <a:r>
              <a:rPr lang="en-US" altLang="zh-TW" sz="800" dirty="0">
                <a:solidFill>
                  <a:schemeClr val="bg2"/>
                </a:solidFill>
              </a:rPr>
              <a:t>Photo by Jeffery Cheng</a:t>
            </a:r>
            <a:endParaRPr lang="zh-TW" altLang="en-US" sz="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166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age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666"/>
            <a:ext cx="12189631" cy="6856667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F61DD94-B449-42CC-9B36-FC488E844CD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7642" y="1245600"/>
            <a:ext cx="10957361" cy="4932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  <a:p>
            <a:pPr lvl="2"/>
            <a:r>
              <a:rPr lang="en-US" altLang="zh-TW" dirty="0"/>
              <a:t>Third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  <a:p>
            <a:pPr lvl="3"/>
            <a:r>
              <a:rPr lang="en-US" altLang="zh-TW" dirty="0"/>
              <a:t>Fourth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  <a:p>
            <a:pPr lvl="4"/>
            <a:r>
              <a:rPr lang="en-US" altLang="zh-TW" dirty="0"/>
              <a:t>Fifth</a:t>
            </a:r>
            <a:r>
              <a:rPr lang="zh-TW" altLang="en-US" dirty="0"/>
              <a:t> </a:t>
            </a:r>
            <a:r>
              <a:rPr lang="en-US" altLang="zh-TW" dirty="0"/>
              <a:t>Level</a:t>
            </a:r>
            <a:endParaRPr lang="zh-TW" altLang="en-US" dirty="0"/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3ED455B6-A58D-49AB-93AA-B6F9D5F76F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7642" y="511200"/>
            <a:ext cx="10957361" cy="51490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  <p:sp>
        <p:nvSpPr>
          <p:cNvPr id="9" name="投影片編號版面配置區 5">
            <a:extLst>
              <a:ext uri="{FF2B5EF4-FFF2-40B4-BE49-F238E27FC236}">
                <a16:creationId xmlns:a16="http://schemas.microsoft.com/office/drawing/2014/main" id="{0E5BEEE7-7DE1-4B64-90D6-23048016A7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96012" y="6479326"/>
            <a:ext cx="2114648" cy="2000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TW" sz="700" b="0" dirty="0">
                <a:solidFill>
                  <a:schemeClr val="bg1"/>
                </a:solidFill>
              </a:rPr>
              <a:t>Copyright © 2025 Nuvoton Technology Corporation</a:t>
            </a:r>
            <a:endParaRPr lang="zh-TW" altLang="en-US" sz="700" b="0" dirty="0">
              <a:solidFill>
                <a:schemeClr val="bg1"/>
              </a:solidFill>
            </a:endParaRPr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147CC729-9C26-CF9D-2B5B-A03593186DBE}"/>
              </a:ext>
            </a:extLst>
          </p:cNvPr>
          <p:cNvSpPr txBox="1"/>
          <p:nvPr userDrawn="1"/>
        </p:nvSpPr>
        <p:spPr>
          <a:xfrm>
            <a:off x="496012" y="6479326"/>
            <a:ext cx="2114648" cy="2000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TW" sz="700" b="0" dirty="0">
                <a:solidFill>
                  <a:schemeClr val="bg1"/>
                </a:solidFill>
              </a:rPr>
              <a:t>Copyright © 2025 Nuvoton Technology Corporation</a:t>
            </a:r>
            <a:endParaRPr lang="zh-TW" altLang="en-US" sz="7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410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1714"/>
            <a:ext cx="12188952" cy="6856286"/>
          </a:xfrm>
          <a:prstGeom prst="rect">
            <a:avLst/>
          </a:prstGeom>
        </p:spPr>
      </p:pic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2D2440D-877F-44FA-AED5-6390A0F07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642" y="511142"/>
            <a:ext cx="10957361" cy="51490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zh-TW" dirty="0"/>
              <a:t>Click to Edit Master Title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54678F6-E637-40A5-AAC9-63D16BE7A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7642" y="1245600"/>
            <a:ext cx="10957361" cy="493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 dirty="0"/>
              <a:t>Click to Edit Master Text Style</a:t>
            </a:r>
            <a:endParaRPr lang="zh-TW" altLang="en-US" dirty="0"/>
          </a:p>
          <a:p>
            <a:pPr lvl="1"/>
            <a:r>
              <a:rPr lang="en-US" altLang="zh-TW" dirty="0"/>
              <a:t>Second Level</a:t>
            </a:r>
            <a:endParaRPr lang="zh-TW" altLang="en-US" dirty="0"/>
          </a:p>
          <a:p>
            <a:pPr lvl="2"/>
            <a:r>
              <a:rPr lang="en-US" altLang="zh-TW" dirty="0"/>
              <a:t>Third Level</a:t>
            </a:r>
            <a:endParaRPr lang="zh-TW" altLang="en-US" dirty="0"/>
          </a:p>
          <a:p>
            <a:pPr lvl="3"/>
            <a:r>
              <a:rPr lang="en-US" altLang="zh-TW" dirty="0"/>
              <a:t>Fourth Level</a:t>
            </a:r>
            <a:endParaRPr lang="zh-TW" altLang="en-US" dirty="0"/>
          </a:p>
          <a:p>
            <a:pPr lvl="4"/>
            <a:r>
              <a:rPr lang="en-US" altLang="zh-TW" dirty="0"/>
              <a:t>Fifth Level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E5BEEE7-7DE1-4B64-90D6-23048016A7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81053" y="6418610"/>
            <a:ext cx="363244" cy="294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/>
                </a:solidFill>
                <a:latin typeface="+mj-lt"/>
              </a:defRPr>
            </a:lvl1pPr>
          </a:lstStyle>
          <a:p>
            <a:fld id="{C5C9BD60-7D2E-4E28-BFCB-15797064C7F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3828681" y="6419241"/>
            <a:ext cx="4310924" cy="3154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50" dirty="0"/>
              <a:t>NuDeveloper Ecosystem</a:t>
            </a:r>
            <a:r>
              <a:rPr lang="zh-TW" altLang="en-US" sz="1450" dirty="0"/>
              <a:t> </a:t>
            </a:r>
            <a:r>
              <a:rPr lang="en-US" altLang="zh-TW" sz="1450" dirty="0"/>
              <a:t>–</a:t>
            </a:r>
            <a:r>
              <a:rPr lang="zh-TW" altLang="en-US" sz="1450" dirty="0"/>
              <a:t> </a:t>
            </a:r>
            <a:r>
              <a:rPr lang="en-US" altLang="zh-TW" sz="1450" dirty="0"/>
              <a:t>Make</a:t>
            </a:r>
            <a:r>
              <a:rPr lang="zh-TW" altLang="en-US" sz="1450" dirty="0"/>
              <a:t> </a:t>
            </a:r>
            <a:r>
              <a:rPr lang="en-US" altLang="zh-TW" sz="1450" dirty="0"/>
              <a:t>engineers’ jobs easier.</a:t>
            </a:r>
            <a:endParaRPr lang="zh-TW" altLang="en-US" sz="1450" dirty="0"/>
          </a:p>
        </p:txBody>
      </p:sp>
      <p:sp>
        <p:nvSpPr>
          <p:cNvPr id="4" name="TextBox 3"/>
          <p:cNvSpPr txBox="1"/>
          <p:nvPr/>
        </p:nvSpPr>
        <p:spPr>
          <a:xfrm>
            <a:off x="496012" y="6479326"/>
            <a:ext cx="2114648" cy="2000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TW" sz="700" b="0" dirty="0"/>
              <a:t>Copyright © 2025 Nuvoton Technology Corporation</a:t>
            </a:r>
            <a:endParaRPr lang="zh-TW" altLang="en-US" sz="700" b="0" dirty="0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9B177E42-631D-88E5-F77B-490DC2F2D6D0}"/>
              </a:ext>
            </a:extLst>
          </p:cNvPr>
          <p:cNvSpPr txBox="1"/>
          <p:nvPr userDrawn="1"/>
        </p:nvSpPr>
        <p:spPr>
          <a:xfrm>
            <a:off x="496012" y="6479326"/>
            <a:ext cx="2114648" cy="2000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altLang="zh-TW" sz="700" b="0" dirty="0"/>
              <a:t>Copyright © 2025 Nuvoton Technology Corporation</a:t>
            </a:r>
            <a:endParaRPr lang="zh-TW" altLang="en-US" sz="700" b="0" dirty="0"/>
          </a:p>
        </p:txBody>
      </p:sp>
    </p:spTree>
    <p:extLst>
      <p:ext uri="{BB962C8B-B14F-4D97-AF65-F5344CB8AC3E}">
        <p14:creationId xmlns:p14="http://schemas.microsoft.com/office/powerpoint/2010/main" val="1884737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  <p:sldLayoutId id="2147483833" r:id="rId18"/>
    <p:sldLayoutId id="2147483834" r:id="rId19"/>
    <p:sldLayoutId id="2147483835" r:id="rId20"/>
    <p:sldLayoutId id="2147483836" r:id="rId21"/>
    <p:sldLayoutId id="2147483837" r:id="rId22"/>
    <p:sldLayoutId id="2147483838" r:id="rId23"/>
    <p:sldLayoutId id="2147483839" r:id="rId24"/>
    <p:sldLayoutId id="2147483840" r:id="rId25"/>
    <p:sldLayoutId id="2147483841" r:id="rId26"/>
    <p:sldLayoutId id="2147483842" r:id="rId27"/>
    <p:sldLayoutId id="2147483843" r:id="rId28"/>
    <p:sldLayoutId id="2147483844" r:id="rId29"/>
    <p:sldLayoutId id="2147483845" r:id="rId30"/>
    <p:sldLayoutId id="2147483846" r:id="rId31"/>
    <p:sldLayoutId id="2147483847" r:id="rId32"/>
    <p:sldLayoutId id="2147483782" r:id="rId33"/>
    <p:sldLayoutId id="2147483814" r:id="rId3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" panose="05000000000000000000" pitchFamily="2" charset="2"/>
        <a:buChar char=""/>
        <a:defRPr sz="2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1pPr>
      <a:lvl2pPr marL="720000" indent="-36000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Font typeface="新細明體" panose="02020500000000000000" pitchFamily="18" charset="-120"/>
        <a:buChar char="。"/>
        <a:defRPr sz="24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" panose="05000000000000000000" pitchFamily="2" charset="2"/>
        <a:buChar char=""/>
        <a:defRPr sz="20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3pPr>
      <a:lvl4pPr marL="1440000" indent="-36000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" panose="05000000000000000000" pitchFamily="2" charset="2"/>
        <a:buChar char=""/>
        <a:defRPr sz="20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chemeClr val="accent1"/>
        </a:buClr>
        <a:buFont typeface="Calibri" panose="020F0502020204030204" pitchFamily="34" charset="0"/>
        <a:buChar char="‒"/>
        <a:defRPr sz="20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uvoton.com/resource-download.jsp?tp_GUID=SW1720200221181328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3600" dirty="0"/>
              <a:t>M251 PROGRAMMING GUIDE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631011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Test Environment</a:t>
            </a:r>
          </a:p>
          <a:p>
            <a:r>
              <a:rPr lang="en-US" altLang="zh-TW" dirty="0"/>
              <a:t>Program</a:t>
            </a:r>
          </a:p>
          <a:p>
            <a:r>
              <a:rPr lang="en-US" altLang="zh-TW" dirty="0"/>
              <a:t>Test Tool</a:t>
            </a:r>
          </a:p>
          <a:p>
            <a:r>
              <a:rPr lang="en-US" altLang="zh-TW" dirty="0"/>
              <a:t>SMBUS Command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5C9BD60-7D2E-4E28-BFCB-15797064C7F4}" type="slidenum">
              <a:rPr lang="zh-TW" altLang="en-US" smtClean="0"/>
              <a:pPr/>
              <a:t>2</a:t>
            </a:fld>
            <a:endParaRPr lang="zh-TW" altLang="en-US" dirty="0"/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Agenda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4258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EB3D9B5-F954-01E3-9752-FFF0B8C26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Use the NuMaker-M2L31KI development board.</a:t>
            </a:r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Connect the ICE USB connector to the PC USB port through USB cable.</a:t>
            </a:r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Use pin 27 as PEX_SMCLK and pin 28 as PEX_SMDAT to SMBUS.</a:t>
            </a:r>
            <a:br>
              <a:rPr lang="en-US" altLang="zh-TW" dirty="0"/>
            </a:br>
            <a:r>
              <a:rPr lang="en-US" altLang="zh-TW" dirty="0"/>
              <a:t>Or connect to the Nu-Link2-Pro to use the test tool.</a:t>
            </a:r>
          </a:p>
          <a:p>
            <a:r>
              <a:rPr lang="en-US" altLang="zh-TW" dirty="0"/>
              <a:t>Use pin 39 as MCU_0_SCL and pin 40 as MCU_0_SDA to INA3221.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AB06B9-45A9-EB96-2581-D75F537290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5C9BD60-7D2E-4E28-BFCB-15797064C7F4}" type="slidenum">
              <a:rPr lang="zh-TW" altLang="en-US" smtClean="0"/>
              <a:pPr/>
              <a:t>3</a:t>
            </a:fld>
            <a:endParaRPr lang="zh-TW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FD00F94-4EBC-C850-704A-4B9563B09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Test Environment</a:t>
            </a:r>
            <a:endParaRPr lang="zh-TW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0612AA-8EE2-70C1-76FD-F7B97FA21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109" y="1723948"/>
            <a:ext cx="2474251" cy="1130570"/>
          </a:xfrm>
          <a:prstGeom prst="rect">
            <a:avLst/>
          </a:prstGeom>
        </p:spPr>
      </p:pic>
      <p:pic>
        <p:nvPicPr>
          <p:cNvPr id="1026" name="Picture 2" descr="NuMaker-M251SD-1">
            <a:extLst>
              <a:ext uri="{FF2B5EF4-FFF2-40B4-BE49-F238E27FC236}">
                <a16:creationId xmlns:a16="http://schemas.microsoft.com/office/drawing/2014/main" id="{8B5037BF-8582-C5FD-86E2-1E4BB17DA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87" y="3194963"/>
            <a:ext cx="2702780" cy="1189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909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B9294C9-9AD2-91CD-7B28-3C8106AD3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688" y="3012581"/>
            <a:ext cx="3010320" cy="1971950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8CAB4D1-6417-5F09-B7DA-34F0B2200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Use ICP Programming Tool</a:t>
            </a:r>
          </a:p>
          <a:p>
            <a:pPr lvl="1"/>
            <a:r>
              <a:rPr lang="en-US" altLang="zh-TW" sz="2000" dirty="0">
                <a:hlinkClick r:id="rId3"/>
              </a:rPr>
              <a:t>https://www.nuvoton.com/resource-download.jsp?tp_GUID=SW1720200221181328</a:t>
            </a:r>
            <a:endParaRPr lang="en-US" altLang="zh-TW" sz="2000" dirty="0"/>
          </a:p>
          <a:p>
            <a:r>
              <a:rPr lang="en-US" altLang="zh-TW" dirty="0"/>
              <a:t>Install and execute</a:t>
            </a:r>
          </a:p>
          <a:p>
            <a:pPr marL="817200" lvl="1" indent="-457200">
              <a:buFont typeface="+mj-lt"/>
              <a:buAutoNum type="arabicPeriod"/>
            </a:pPr>
            <a:r>
              <a:rPr lang="en-US" altLang="zh-TW" dirty="0"/>
              <a:t>Select “M2L31 Series” and click the “Continue” button</a:t>
            </a: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  <a:p>
            <a:pPr marL="817200" lvl="1" indent="-457200">
              <a:buFont typeface="+mj-lt"/>
              <a:buAutoNum type="arabicPeriod"/>
            </a:pPr>
            <a:r>
              <a:rPr lang="en-US" altLang="zh-TW" dirty="0"/>
              <a:t>Click the “Connect” button</a:t>
            </a:r>
            <a:endParaRPr lang="zh-TW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67A142-5F53-CE4C-2B9E-AB09E33AC4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5C9BD60-7D2E-4E28-BFCB-15797064C7F4}" type="slidenum">
              <a:rPr lang="zh-TW" altLang="en-US" smtClean="0"/>
              <a:pPr/>
              <a:t>4</a:t>
            </a:fld>
            <a:endParaRPr lang="zh-TW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0FF5E96-32EF-1D00-D219-CF2CBCCBD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Program</a:t>
            </a:r>
            <a:endParaRPr lang="zh-TW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F439D1-0363-BC1F-ECDB-BB3EC0CC7A13}"/>
              </a:ext>
            </a:extLst>
          </p:cNvPr>
          <p:cNvSpPr/>
          <p:nvPr/>
        </p:nvSpPr>
        <p:spPr>
          <a:xfrm>
            <a:off x="1739880" y="4155047"/>
            <a:ext cx="2146852" cy="2067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8E6A07-627D-633B-5FA8-AB144864C9A8}"/>
              </a:ext>
            </a:extLst>
          </p:cNvPr>
          <p:cNvSpPr/>
          <p:nvPr/>
        </p:nvSpPr>
        <p:spPr>
          <a:xfrm>
            <a:off x="3406023" y="4724606"/>
            <a:ext cx="698388" cy="2067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62D0A09-7B5E-4CB7-A85E-27ACD6C178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202" y="5331052"/>
            <a:ext cx="2582209" cy="113559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E7D6564-708C-6288-9A94-F52E9FBCB4AE}"/>
              </a:ext>
            </a:extLst>
          </p:cNvPr>
          <p:cNvSpPr/>
          <p:nvPr/>
        </p:nvSpPr>
        <p:spPr>
          <a:xfrm>
            <a:off x="1672426" y="6024095"/>
            <a:ext cx="545988" cy="2335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2837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43D361D7-6E80-8C56-975C-F195A8B6B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077" y="3751356"/>
            <a:ext cx="2086371" cy="7081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F2CD2B1-CFAE-7549-8648-7B70449EB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185" y="3624765"/>
            <a:ext cx="4496427" cy="30674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80FAE2-AD01-33D4-9278-52F1BC779A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810" y="1777825"/>
            <a:ext cx="6775516" cy="1409120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81807F1-0118-EF11-5DA7-887B924AF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817200" lvl="1" indent="-457200">
              <a:buFont typeface="+mj-lt"/>
              <a:buAutoNum type="arabicPeriod" startAt="3"/>
            </a:pPr>
            <a:r>
              <a:rPr lang="en-US" altLang="zh-TW" dirty="0"/>
              <a:t> Click the “APROM” and “LDROM” button and select the target file.</a:t>
            </a: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  <a:p>
            <a:pPr marL="817200" lvl="1" indent="-457200">
              <a:buFont typeface="+mj-lt"/>
              <a:buAutoNum type="arabicPeriod" startAt="3"/>
            </a:pPr>
            <a:r>
              <a:rPr lang="en-US" altLang="zh-TW" dirty="0"/>
              <a:t>Check “Chip Settings” value. Config boot in </a:t>
            </a:r>
            <a:r>
              <a:rPr lang="en-US" altLang="zh-TW" dirty="0" err="1"/>
              <a:t>ldrom</a:t>
            </a:r>
            <a:r>
              <a:rPr lang="en-US" altLang="zh-TW" dirty="0"/>
              <a:t> enable, and BOD</a:t>
            </a:r>
          </a:p>
          <a:p>
            <a:pPr marL="360000" lvl="1" indent="0">
              <a:buNone/>
            </a:pPr>
            <a:endParaRPr lang="en-US" altLang="zh-TW" dirty="0"/>
          </a:p>
          <a:p>
            <a:pPr marL="360000" lvl="1" indent="0">
              <a:buNone/>
            </a:pPr>
            <a:endParaRPr lang="en-US" altLang="zh-TW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FAD8E7-118B-D448-E96A-D4604B222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5C9BD60-7D2E-4E28-BFCB-15797064C7F4}" type="slidenum">
              <a:rPr lang="zh-TW" altLang="en-US" smtClean="0"/>
              <a:pPr/>
              <a:t>5</a:t>
            </a:fld>
            <a:endParaRPr lang="zh-TW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8FA57A8-B701-733C-F77C-163A9BAF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Program</a:t>
            </a:r>
            <a:endParaRPr lang="zh-TW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029B95-4DD2-F590-4169-EF4F5E414347}"/>
              </a:ext>
            </a:extLst>
          </p:cNvPr>
          <p:cNvSpPr/>
          <p:nvPr/>
        </p:nvSpPr>
        <p:spPr>
          <a:xfrm>
            <a:off x="1710855" y="2598138"/>
            <a:ext cx="771275" cy="2226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27B9E8-40D6-EF51-E792-F548B1BD21DC}"/>
              </a:ext>
            </a:extLst>
          </p:cNvPr>
          <p:cNvSpPr/>
          <p:nvPr/>
        </p:nvSpPr>
        <p:spPr>
          <a:xfrm>
            <a:off x="5416962" y="2552365"/>
            <a:ext cx="2682241" cy="2226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D665EB8-D679-6C81-5ADB-E04F8CC114B1}"/>
              </a:ext>
            </a:extLst>
          </p:cNvPr>
          <p:cNvSpPr/>
          <p:nvPr/>
        </p:nvSpPr>
        <p:spPr>
          <a:xfrm>
            <a:off x="5456087" y="4105393"/>
            <a:ext cx="978740" cy="3452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2CB71E-4577-E6AE-65FF-4297FE265920}"/>
              </a:ext>
            </a:extLst>
          </p:cNvPr>
          <p:cNvSpPr/>
          <p:nvPr/>
        </p:nvSpPr>
        <p:spPr>
          <a:xfrm>
            <a:off x="5416961" y="1917785"/>
            <a:ext cx="2682241" cy="2226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BFBD83-5E76-4F85-72B7-0944BC44ABE0}"/>
              </a:ext>
            </a:extLst>
          </p:cNvPr>
          <p:cNvSpPr/>
          <p:nvPr/>
        </p:nvSpPr>
        <p:spPr>
          <a:xfrm>
            <a:off x="1731139" y="2018451"/>
            <a:ext cx="771275" cy="2226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7B4E94-B34E-DC6F-E628-294955D80F4D}"/>
              </a:ext>
            </a:extLst>
          </p:cNvPr>
          <p:cNvSpPr/>
          <p:nvPr/>
        </p:nvSpPr>
        <p:spPr>
          <a:xfrm>
            <a:off x="10857961" y="4459457"/>
            <a:ext cx="1073096" cy="2303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371BEF-5D5C-A2B4-0485-E58B32CB21FA}"/>
              </a:ext>
            </a:extLst>
          </p:cNvPr>
          <p:cNvSpPr/>
          <p:nvPr/>
        </p:nvSpPr>
        <p:spPr>
          <a:xfrm>
            <a:off x="8671976" y="4725255"/>
            <a:ext cx="3259081" cy="9152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8083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-up of a text&#10;&#10;Description automatically generated">
            <a:extLst>
              <a:ext uri="{FF2B5EF4-FFF2-40B4-BE49-F238E27FC236}">
                <a16:creationId xmlns:a16="http://schemas.microsoft.com/office/drawing/2014/main" id="{8772F3BB-2E0C-6DCD-184A-A3CF7182D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726" y="5758135"/>
            <a:ext cx="4690355" cy="80114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81807F1-0118-EF11-5DA7-887B924AF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817200" lvl="1" indent="-457200">
              <a:buFont typeface="+mj-lt"/>
              <a:buAutoNum type="arabicPeriod" startAt="3"/>
            </a:pPr>
            <a:r>
              <a:rPr lang="en-US" altLang="zh-TW" dirty="0"/>
              <a:t>Disable boot loader </a:t>
            </a:r>
          </a:p>
          <a:p>
            <a:pPr marL="817200" lvl="1" indent="-457200">
              <a:buFont typeface="+mj-lt"/>
              <a:buAutoNum type="arabicPeriod" startAt="3"/>
            </a:pPr>
            <a:endParaRPr lang="en-US" altLang="zh-TW" dirty="0"/>
          </a:p>
          <a:p>
            <a:pPr marL="817200" lvl="1" indent="-457200">
              <a:buFont typeface="+mj-lt"/>
              <a:buAutoNum type="arabicPeriod" startAt="3"/>
            </a:pPr>
            <a:endParaRPr lang="en-US" altLang="zh-TW" dirty="0"/>
          </a:p>
          <a:p>
            <a:pPr marL="817200" lvl="1" indent="-457200">
              <a:buFont typeface="+mj-lt"/>
              <a:buAutoNum type="arabicPeriod" startAt="3"/>
            </a:pPr>
            <a:endParaRPr lang="en-US" altLang="zh-TW" dirty="0"/>
          </a:p>
          <a:p>
            <a:pPr marL="817200" lvl="1" indent="-457200">
              <a:buFont typeface="+mj-lt"/>
              <a:buAutoNum type="arabicPeriod" startAt="3"/>
            </a:pPr>
            <a:endParaRPr lang="en-US" altLang="zh-TW" dirty="0"/>
          </a:p>
          <a:p>
            <a:pPr marL="817200" lvl="1" indent="-457200">
              <a:buFont typeface="+mj-lt"/>
              <a:buAutoNum type="arabicPeriod" startAt="3"/>
            </a:pPr>
            <a:endParaRPr lang="en-US" altLang="zh-TW" dirty="0"/>
          </a:p>
          <a:p>
            <a:pPr marL="817200" lvl="1" indent="-457200">
              <a:buFont typeface="+mj-lt"/>
              <a:buAutoNum type="arabicPeriod" startAt="3"/>
            </a:pPr>
            <a:endParaRPr lang="en-US" altLang="zh-TW" dirty="0"/>
          </a:p>
          <a:p>
            <a:pPr marL="817200" lvl="1" indent="-457200">
              <a:buFont typeface="+mj-lt"/>
              <a:buAutoNum type="arabicPeriod" startAt="3"/>
            </a:pPr>
            <a:endParaRPr lang="en-US" altLang="zh-TW" dirty="0"/>
          </a:p>
          <a:p>
            <a:pPr marL="360000" lvl="1" indent="0">
              <a:buNone/>
            </a:pPr>
            <a:endParaRPr lang="en-US" altLang="zh-TW" dirty="0"/>
          </a:p>
          <a:p>
            <a:pPr marL="360000" lvl="1" indent="0">
              <a:buNone/>
            </a:pPr>
            <a:r>
              <a:rPr lang="en-US" altLang="zh-TW" dirty="0"/>
              <a:t>Set “APROM”, “LDROM” and “Chip Setting”. And start program</a:t>
            </a:r>
            <a:br>
              <a:rPr lang="en-US" altLang="zh-TW" dirty="0"/>
            </a:br>
            <a:endParaRPr lang="en-US" altLang="zh-TW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FAD8E7-118B-D448-E96A-D4604B222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5C9BD60-7D2E-4E28-BFCB-15797064C7F4}" type="slidenum">
              <a:rPr lang="zh-TW" altLang="en-US" smtClean="0"/>
              <a:pPr/>
              <a:t>6</a:t>
            </a:fld>
            <a:endParaRPr lang="zh-TW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8FA57A8-B701-733C-F77C-163A9BAF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Program</a:t>
            </a:r>
            <a:endParaRPr lang="zh-TW" alt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FE8D2D3-5071-AB16-3A1E-C9AE1718AA52}"/>
              </a:ext>
            </a:extLst>
          </p:cNvPr>
          <p:cNvSpPr/>
          <p:nvPr/>
        </p:nvSpPr>
        <p:spPr>
          <a:xfrm>
            <a:off x="2357030" y="6089451"/>
            <a:ext cx="3979224" cy="3929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6" name="Picture 692139994">
            <a:extLst>
              <a:ext uri="{FF2B5EF4-FFF2-40B4-BE49-F238E27FC236}">
                <a16:creationId xmlns:a16="http://schemas.microsoft.com/office/drawing/2014/main" id="{09DDDAC0-F2AA-9740-8FE5-A6545B185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2903" y="437301"/>
            <a:ext cx="7181455" cy="4720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343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81807F1-0118-EF11-5DA7-887B924AF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17200" lvl="1" indent="-457200">
              <a:buFont typeface="+mj-lt"/>
              <a:buAutoNum type="arabicPeriod" startAt="3"/>
            </a:pPr>
            <a:r>
              <a:rPr lang="en-US" altLang="zh-TW" dirty="0"/>
              <a:t>Click the “Options” and set setting shown as right.</a:t>
            </a:r>
          </a:p>
          <a:p>
            <a:pPr marL="817200" lvl="1" indent="-457200">
              <a:buFont typeface="+mj-lt"/>
              <a:buAutoNum type="arabicPeriod" startAt="3"/>
            </a:pPr>
            <a:endParaRPr lang="en-US" altLang="zh-TW" dirty="0"/>
          </a:p>
          <a:p>
            <a:pPr marL="817200" lvl="1" indent="-457200">
              <a:buFont typeface="+mj-lt"/>
              <a:buAutoNum type="arabicPeriod" startAt="3"/>
            </a:pPr>
            <a:endParaRPr lang="en-US" altLang="zh-TW" dirty="0"/>
          </a:p>
          <a:p>
            <a:pPr marL="817200" lvl="1" indent="-457200">
              <a:buFont typeface="+mj-lt"/>
              <a:buAutoNum type="arabicPeriod" startAt="3"/>
            </a:pPr>
            <a:r>
              <a:rPr lang="en-US" altLang="zh-TW" dirty="0"/>
              <a:t>Click the “Start” button.</a:t>
            </a: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Click the “OK” and “No” button when it shows the below messages.</a:t>
            </a:r>
          </a:p>
          <a:p>
            <a:pPr marL="817200" lvl="1" indent="-457200">
              <a:buFont typeface="+mj-lt"/>
              <a:buAutoNum type="arabicPeriod" startAt="3"/>
            </a:pPr>
            <a:endParaRPr lang="en-US" altLang="zh-TW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FAD8E7-118B-D448-E96A-D4604B222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5C9BD60-7D2E-4E28-BFCB-15797064C7F4}" type="slidenum">
              <a:rPr lang="zh-TW" altLang="en-US" smtClean="0"/>
              <a:pPr/>
              <a:t>7</a:t>
            </a:fld>
            <a:endParaRPr lang="zh-TW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8FA57A8-B701-733C-F77C-163A9BAF4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Program</a:t>
            </a:r>
            <a:endParaRPr lang="zh-TW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4C8C44-48BD-0034-0007-B32170FD9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595" y="1771481"/>
            <a:ext cx="6217899" cy="6550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362FA5E-2EE2-C4EE-D696-ABDE6D895B72}"/>
              </a:ext>
            </a:extLst>
          </p:cNvPr>
          <p:cNvSpPr/>
          <p:nvPr/>
        </p:nvSpPr>
        <p:spPr>
          <a:xfrm>
            <a:off x="5514231" y="1995654"/>
            <a:ext cx="655982" cy="2704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3995D0-3723-AA59-2703-E90CD6762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8033" y="374511"/>
            <a:ext cx="3990729" cy="20520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A92CD10-D731-B2B4-12C4-D16B7D563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595" y="3036995"/>
            <a:ext cx="6217899" cy="6550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C8A3022-A26E-CC7F-9942-981AEFD219AE}"/>
              </a:ext>
            </a:extLst>
          </p:cNvPr>
          <p:cNvSpPr/>
          <p:nvPr/>
        </p:nvSpPr>
        <p:spPr>
          <a:xfrm>
            <a:off x="6720964" y="3250035"/>
            <a:ext cx="798175" cy="2784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DDE14AF-58D8-0738-EE57-52BF34D21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4595" y="4146144"/>
            <a:ext cx="3240528" cy="202089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F39560-B4A4-7772-DC21-63762B7171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3015" y="4146144"/>
            <a:ext cx="3240528" cy="20413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6B849594-798A-BBB4-97AA-216C81C914FF}"/>
              </a:ext>
            </a:extLst>
          </p:cNvPr>
          <p:cNvSpPr/>
          <p:nvPr/>
        </p:nvSpPr>
        <p:spPr>
          <a:xfrm>
            <a:off x="3094859" y="5772646"/>
            <a:ext cx="538887" cy="1908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74B0B03-CFF7-6682-7BD6-FC9CCCB5F225}"/>
              </a:ext>
            </a:extLst>
          </p:cNvPr>
          <p:cNvSpPr/>
          <p:nvPr/>
        </p:nvSpPr>
        <p:spPr>
          <a:xfrm>
            <a:off x="7153607" y="5868062"/>
            <a:ext cx="538887" cy="1828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Picture 4" descr="A close-up of a text&#10;&#10;Description automatically generated">
            <a:extLst>
              <a:ext uri="{FF2B5EF4-FFF2-40B4-BE49-F238E27FC236}">
                <a16:creationId xmlns:a16="http://schemas.microsoft.com/office/drawing/2014/main" id="{E66FC3F0-4829-FE22-CDB5-673DFF52DD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293" y="1698447"/>
            <a:ext cx="3822179" cy="728115"/>
          </a:xfrm>
          <a:prstGeom prst="rect">
            <a:avLst/>
          </a:prstGeom>
        </p:spPr>
      </p:pic>
      <p:pic>
        <p:nvPicPr>
          <p:cNvPr id="7" name="Picture 6" descr="A close-up of a text&#10;&#10;Description automatically generated">
            <a:extLst>
              <a:ext uri="{FF2B5EF4-FFF2-40B4-BE49-F238E27FC236}">
                <a16:creationId xmlns:a16="http://schemas.microsoft.com/office/drawing/2014/main" id="{60450F55-A281-1075-4156-3C4A1BDE02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991" y="3014872"/>
            <a:ext cx="3822179" cy="72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706527"/>
      </p:ext>
    </p:extLst>
  </p:cSld>
  <p:clrMapOvr>
    <a:masterClrMapping/>
  </p:clrMapOvr>
</p:sld>
</file>

<file path=ppt/theme/theme1.xml><?xml version="1.0" encoding="utf-8"?>
<a:theme xmlns:a="http://schemas.openxmlformats.org/drawingml/2006/main" name="A001 PPT 佈景主題_202501">
  <a:themeElements>
    <a:clrScheme name="自訂1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D00600"/>
      </a:accent1>
      <a:accent2>
        <a:srgbClr val="284696"/>
      </a:accent2>
      <a:accent3>
        <a:srgbClr val="537344"/>
      </a:accent3>
      <a:accent4>
        <a:srgbClr val="FFA100"/>
      </a:accent4>
      <a:accent5>
        <a:srgbClr val="A66844"/>
      </a:accent5>
      <a:accent6>
        <a:srgbClr val="A0B3BF"/>
      </a:accent6>
      <a:hlink>
        <a:srgbClr val="E84F30"/>
      </a:hlink>
      <a:folHlink>
        <a:srgbClr val="16749F"/>
      </a:folHlink>
    </a:clrScheme>
    <a:fontScheme name="Nuvoton 2020">
      <a:majorFont>
        <a:latin typeface="Segoe U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A001 PPT 佈景主題_202501" id="{46A8BD96-5903-45A6-A9D9-500AD3774B1C}" vid="{B5AF5F53-3EA3-4F9E-80A7-D02C0E4B1CCF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5482511-e9fe-4cb3-9ef7-aefecb10923f">
      <Terms xmlns="http://schemas.microsoft.com/office/infopath/2007/PartnerControls"/>
    </lcf76f155ced4ddcb4097134ff3c332f>
    <TaxCatchAll xmlns="f5fd215c-a211-49bf-b28a-283d712b929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73B4ACE6937F4995CB7C1A87442A3E" ma:contentTypeVersion="14" ma:contentTypeDescription="Create a new document." ma:contentTypeScope="" ma:versionID="f6bd92dd45c2f9ce08957f288a9a8e16">
  <xsd:schema xmlns:xsd="http://www.w3.org/2001/XMLSchema" xmlns:xs="http://www.w3.org/2001/XMLSchema" xmlns:p="http://schemas.microsoft.com/office/2006/metadata/properties" xmlns:ns2="a5482511-e9fe-4cb3-9ef7-aefecb10923f" xmlns:ns3="f5fd215c-a211-49bf-b28a-283d712b929e" targetNamespace="http://schemas.microsoft.com/office/2006/metadata/properties" ma:root="true" ma:fieldsID="48729067891e72e587cf816b35b4fe2b" ns2:_="" ns3:_="">
    <xsd:import namespace="a5482511-e9fe-4cb3-9ef7-aefecb10923f"/>
    <xsd:import namespace="f5fd215c-a211-49bf-b28a-283d712b92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482511-e9fe-4cb3-9ef7-aefecb1092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b5c8c406-6428-484e-a244-685067247f4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fd215c-a211-49bf-b28a-283d712b929e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c02847bd-7afd-439d-b4ae-465a214bc4f7}" ma:internalName="TaxCatchAll" ma:showField="CatchAllData" ma:web="f5fd215c-a211-49bf-b28a-283d712b929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3F93300-0E7B-4585-B49D-4CD0A179F554}">
  <ds:schemaRefs>
    <ds:schemaRef ds:uri="http://schemas.microsoft.com/office/2006/metadata/properties"/>
    <ds:schemaRef ds:uri="http://schemas.microsoft.com/office/infopath/2007/PartnerControls"/>
    <ds:schemaRef ds:uri="a5482511-e9fe-4cb3-9ef7-aefecb10923f"/>
    <ds:schemaRef ds:uri="f5fd215c-a211-49bf-b28a-283d712b929e"/>
  </ds:schemaRefs>
</ds:datastoreItem>
</file>

<file path=customXml/itemProps2.xml><?xml version="1.0" encoding="utf-8"?>
<ds:datastoreItem xmlns:ds="http://schemas.openxmlformats.org/officeDocument/2006/customXml" ds:itemID="{7D9ACA4D-CA5D-424C-8B53-E7EAE233F78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86259D7-6411-4CF2-B99D-00588D1B25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5482511-e9fe-4cb3-9ef7-aefecb10923f"/>
    <ds:schemaRef ds:uri="f5fd215c-a211-49bf-b28a-283d712b92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A001 PPT 佈景主題_202501</Template>
  <TotalTime>9971</TotalTime>
  <Words>235</Words>
  <Application>Microsoft Office PowerPoint</Application>
  <PresentationFormat>Widescreen</PresentationFormat>
  <Paragraphs>46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新細明體</vt:lpstr>
      <vt:lpstr>Arial</vt:lpstr>
      <vt:lpstr>Calibri</vt:lpstr>
      <vt:lpstr>Segoe UI</vt:lpstr>
      <vt:lpstr>Wingdings</vt:lpstr>
      <vt:lpstr>A001 PPT 佈景主題_202501</vt:lpstr>
      <vt:lpstr>M251 PROGRAMMING GUIDE</vt:lpstr>
      <vt:lpstr>Agenda</vt:lpstr>
      <vt:lpstr>Test Environment</vt:lpstr>
      <vt:lpstr>Program</vt:lpstr>
      <vt:lpstr>Program</vt:lpstr>
      <vt:lpstr>Program</vt:lpstr>
      <vt:lpstr>Program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MSI VGA Server INA3221 Manual_250917</dc:title>
  <dc:creator>MM10 THHsu0</dc:creator>
  <cp:lastModifiedBy>MB20 JCLiu</cp:lastModifiedBy>
  <cp:revision>70</cp:revision>
  <dcterms:created xsi:type="dcterms:W3CDTF">2022-09-21T08:01:25Z</dcterms:created>
  <dcterms:modified xsi:type="dcterms:W3CDTF">2026-02-13T07:10:51Z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0x0101000773B4ACE6937F4995CB7C1A87442A3E</vt:lpwstr>
  </property>
</Properties>
</file>

<file path=docProps/thumbnail.jpeg>
</file>